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25199975" cy="3599973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80" autoAdjust="0"/>
    <p:restoredTop sz="86410" autoAdjust="0"/>
  </p:normalViewPr>
  <p:slideViewPr>
    <p:cSldViewPr snapToGrid="0">
      <p:cViewPr varScale="1">
        <p:scale>
          <a:sx n="18" d="100"/>
          <a:sy n="18" d="100"/>
        </p:scale>
        <p:origin x="1740" y="15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89998" y="5891626"/>
            <a:ext cx="21419979" cy="12533242"/>
          </a:xfrm>
        </p:spPr>
        <p:txBody>
          <a:bodyPr anchor="b"/>
          <a:lstStyle>
            <a:lvl1pPr algn="ctr">
              <a:defRPr sz="16535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49997" y="18908198"/>
            <a:ext cx="18899981" cy="8691601"/>
          </a:xfrm>
        </p:spPr>
        <p:txBody>
          <a:bodyPr/>
          <a:lstStyle>
            <a:lvl1pPr marL="0" indent="0" algn="ctr">
              <a:buNone/>
              <a:defRPr sz="6614"/>
            </a:lvl1pPr>
            <a:lvl2pPr marL="1259997" indent="0" algn="ctr">
              <a:buNone/>
              <a:defRPr sz="5512"/>
            </a:lvl2pPr>
            <a:lvl3pPr marL="2519995" indent="0" algn="ctr">
              <a:buNone/>
              <a:defRPr sz="4961"/>
            </a:lvl3pPr>
            <a:lvl4pPr marL="3779992" indent="0" algn="ctr">
              <a:buNone/>
              <a:defRPr sz="4409"/>
            </a:lvl4pPr>
            <a:lvl5pPr marL="5039990" indent="0" algn="ctr">
              <a:buNone/>
              <a:defRPr sz="4409"/>
            </a:lvl5pPr>
            <a:lvl6pPr marL="6299987" indent="0" algn="ctr">
              <a:buNone/>
              <a:defRPr sz="4409"/>
            </a:lvl6pPr>
            <a:lvl7pPr marL="7559985" indent="0" algn="ctr">
              <a:buNone/>
              <a:defRPr sz="4409"/>
            </a:lvl7pPr>
            <a:lvl8pPr marL="8819982" indent="0" algn="ctr">
              <a:buNone/>
              <a:defRPr sz="4409"/>
            </a:lvl8pPr>
            <a:lvl9pPr marL="10079980" indent="0" algn="ctr">
              <a:buNone/>
              <a:defRPr sz="4409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51F1D-8D8E-4E78-93CF-2EBD5D12FECF}" type="datetimeFigureOut">
              <a:rPr lang="it-IT" smtClean="0"/>
              <a:t>31/08/2023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DFB9E-4B0E-4689-B243-9758CAE4D8A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697917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5780" y="2399982"/>
            <a:ext cx="8127648" cy="8399939"/>
          </a:xfrm>
        </p:spPr>
        <p:txBody>
          <a:bodyPr anchor="b"/>
          <a:lstStyle>
            <a:lvl1pPr>
              <a:defRPr sz="8819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713272" y="5183304"/>
            <a:ext cx="12757487" cy="25583147"/>
          </a:xfrm>
        </p:spPr>
        <p:txBody>
          <a:bodyPr anchor="t"/>
          <a:lstStyle>
            <a:lvl1pPr marL="0" indent="0">
              <a:buNone/>
              <a:defRPr sz="8819"/>
            </a:lvl1pPr>
            <a:lvl2pPr marL="1259997" indent="0">
              <a:buNone/>
              <a:defRPr sz="7717"/>
            </a:lvl2pPr>
            <a:lvl3pPr marL="2519995" indent="0">
              <a:buNone/>
              <a:defRPr sz="6614"/>
            </a:lvl3pPr>
            <a:lvl4pPr marL="3779992" indent="0">
              <a:buNone/>
              <a:defRPr sz="5512"/>
            </a:lvl4pPr>
            <a:lvl5pPr marL="5039990" indent="0">
              <a:buNone/>
              <a:defRPr sz="5512"/>
            </a:lvl5pPr>
            <a:lvl6pPr marL="6299987" indent="0">
              <a:buNone/>
              <a:defRPr sz="5512"/>
            </a:lvl6pPr>
            <a:lvl7pPr marL="7559985" indent="0">
              <a:buNone/>
              <a:defRPr sz="5512"/>
            </a:lvl7pPr>
            <a:lvl8pPr marL="8819982" indent="0">
              <a:buNone/>
              <a:defRPr sz="5512"/>
            </a:lvl8pPr>
            <a:lvl9pPr marL="10079980" indent="0">
              <a:buNone/>
              <a:defRPr sz="5512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35780" y="10799922"/>
            <a:ext cx="8127648" cy="20008190"/>
          </a:xfrm>
        </p:spPr>
        <p:txBody>
          <a:bodyPr/>
          <a:lstStyle>
            <a:lvl1pPr marL="0" indent="0">
              <a:buNone/>
              <a:defRPr sz="4409"/>
            </a:lvl1pPr>
            <a:lvl2pPr marL="1259997" indent="0">
              <a:buNone/>
              <a:defRPr sz="3858"/>
            </a:lvl2pPr>
            <a:lvl3pPr marL="2519995" indent="0">
              <a:buNone/>
              <a:defRPr sz="3307"/>
            </a:lvl3pPr>
            <a:lvl4pPr marL="3779992" indent="0">
              <a:buNone/>
              <a:defRPr sz="2756"/>
            </a:lvl4pPr>
            <a:lvl5pPr marL="5039990" indent="0">
              <a:buNone/>
              <a:defRPr sz="2756"/>
            </a:lvl5pPr>
            <a:lvl6pPr marL="6299987" indent="0">
              <a:buNone/>
              <a:defRPr sz="2756"/>
            </a:lvl6pPr>
            <a:lvl7pPr marL="7559985" indent="0">
              <a:buNone/>
              <a:defRPr sz="2756"/>
            </a:lvl7pPr>
            <a:lvl8pPr marL="8819982" indent="0">
              <a:buNone/>
              <a:defRPr sz="2756"/>
            </a:lvl8pPr>
            <a:lvl9pPr marL="10079980" indent="0">
              <a:buNone/>
              <a:defRPr sz="2756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51F1D-8D8E-4E78-93CF-2EBD5D12FECF}" type="datetimeFigureOut">
              <a:rPr lang="it-IT" smtClean="0"/>
              <a:t>31/08/2023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DFB9E-4B0E-4689-B243-9758CAE4D8A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82425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51F1D-8D8E-4E78-93CF-2EBD5D12FECF}" type="datetimeFigureOut">
              <a:rPr lang="it-IT" smtClean="0"/>
              <a:t>31/08/2023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DFB9E-4B0E-4689-B243-9758CAE4D8A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68424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8033733" y="1916653"/>
            <a:ext cx="5433745" cy="30508114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32500" y="1916653"/>
            <a:ext cx="15986234" cy="30508114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51F1D-8D8E-4E78-93CF-2EBD5D12FECF}" type="datetimeFigureOut">
              <a:rPr lang="it-IT" smtClean="0"/>
              <a:t>31/08/2023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DFB9E-4B0E-4689-B243-9758CAE4D8A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422290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AF5480D-63A6-B974-E49E-CFB1E2869B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C6FB31FD-B8E3-7E2E-A560-45CA650C45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51F1D-8D8E-4E78-93CF-2EBD5D12FECF}" type="datetimeFigureOut">
              <a:rPr lang="it-IT" smtClean="0"/>
              <a:t>31/08/2023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8E5105A8-97EF-7DEC-854D-1EA0E117AE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B4ADF5F7-2906-7BC1-14BF-21B8188014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DFB9E-4B0E-4689-B243-9758CAE4D8A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828452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51F1D-8D8E-4E78-93CF-2EBD5D12FECF}" type="datetimeFigureOut">
              <a:rPr lang="it-IT" smtClean="0"/>
              <a:t>31/08/2023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DFB9E-4B0E-4689-B243-9758CAE4D8A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490209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19375" y="8974945"/>
            <a:ext cx="21734978" cy="14974888"/>
          </a:xfrm>
        </p:spPr>
        <p:txBody>
          <a:bodyPr anchor="b"/>
          <a:lstStyle>
            <a:lvl1pPr>
              <a:defRPr sz="16535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19375" y="24091502"/>
            <a:ext cx="21734978" cy="7874940"/>
          </a:xfrm>
        </p:spPr>
        <p:txBody>
          <a:bodyPr/>
          <a:lstStyle>
            <a:lvl1pPr marL="0" indent="0">
              <a:buNone/>
              <a:defRPr sz="6614">
                <a:solidFill>
                  <a:schemeClr val="tx1"/>
                </a:solidFill>
              </a:defRPr>
            </a:lvl1pPr>
            <a:lvl2pPr marL="1259997" indent="0">
              <a:buNone/>
              <a:defRPr sz="5512">
                <a:solidFill>
                  <a:schemeClr val="tx1">
                    <a:tint val="75000"/>
                  </a:schemeClr>
                </a:solidFill>
              </a:defRPr>
            </a:lvl2pPr>
            <a:lvl3pPr marL="2519995" indent="0">
              <a:buNone/>
              <a:defRPr sz="4961">
                <a:solidFill>
                  <a:schemeClr val="tx1">
                    <a:tint val="75000"/>
                  </a:schemeClr>
                </a:solidFill>
              </a:defRPr>
            </a:lvl3pPr>
            <a:lvl4pPr marL="3779992" indent="0">
              <a:buNone/>
              <a:defRPr sz="4409">
                <a:solidFill>
                  <a:schemeClr val="tx1">
                    <a:tint val="75000"/>
                  </a:schemeClr>
                </a:solidFill>
              </a:defRPr>
            </a:lvl4pPr>
            <a:lvl5pPr marL="5039990" indent="0">
              <a:buNone/>
              <a:defRPr sz="4409">
                <a:solidFill>
                  <a:schemeClr val="tx1">
                    <a:tint val="75000"/>
                  </a:schemeClr>
                </a:solidFill>
              </a:defRPr>
            </a:lvl5pPr>
            <a:lvl6pPr marL="6299987" indent="0">
              <a:buNone/>
              <a:defRPr sz="4409">
                <a:solidFill>
                  <a:schemeClr val="tx1">
                    <a:tint val="75000"/>
                  </a:schemeClr>
                </a:solidFill>
              </a:defRPr>
            </a:lvl6pPr>
            <a:lvl7pPr marL="7559985" indent="0">
              <a:buNone/>
              <a:defRPr sz="4409">
                <a:solidFill>
                  <a:schemeClr val="tx1">
                    <a:tint val="75000"/>
                  </a:schemeClr>
                </a:solidFill>
              </a:defRPr>
            </a:lvl7pPr>
            <a:lvl8pPr marL="8819982" indent="0">
              <a:buNone/>
              <a:defRPr sz="4409">
                <a:solidFill>
                  <a:schemeClr val="tx1">
                    <a:tint val="75000"/>
                  </a:schemeClr>
                </a:solidFill>
              </a:defRPr>
            </a:lvl8pPr>
            <a:lvl9pPr marL="10079980" indent="0">
              <a:buNone/>
              <a:defRPr sz="440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51F1D-8D8E-4E78-93CF-2EBD5D12FECF}" type="datetimeFigureOut">
              <a:rPr lang="it-IT" smtClean="0"/>
              <a:t>31/08/2023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DFB9E-4B0E-4689-B243-9758CAE4D8A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563524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32498" y="9583264"/>
            <a:ext cx="10709989" cy="22841503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757488" y="9583264"/>
            <a:ext cx="10709989" cy="22841503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51F1D-8D8E-4E78-93CF-2EBD5D12FECF}" type="datetimeFigureOut">
              <a:rPr lang="it-IT" smtClean="0"/>
              <a:t>31/08/2023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DFB9E-4B0E-4689-B243-9758CAE4D8A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64504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5781" y="1916661"/>
            <a:ext cx="21734978" cy="6958285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35783" y="8824938"/>
            <a:ext cx="10660769" cy="4324966"/>
          </a:xfrm>
        </p:spPr>
        <p:txBody>
          <a:bodyPr anchor="b"/>
          <a:lstStyle>
            <a:lvl1pPr marL="0" indent="0">
              <a:buNone/>
              <a:defRPr sz="6614" b="1"/>
            </a:lvl1pPr>
            <a:lvl2pPr marL="1259997" indent="0">
              <a:buNone/>
              <a:defRPr sz="5512" b="1"/>
            </a:lvl2pPr>
            <a:lvl3pPr marL="2519995" indent="0">
              <a:buNone/>
              <a:defRPr sz="4961" b="1"/>
            </a:lvl3pPr>
            <a:lvl4pPr marL="3779992" indent="0">
              <a:buNone/>
              <a:defRPr sz="4409" b="1"/>
            </a:lvl4pPr>
            <a:lvl5pPr marL="5039990" indent="0">
              <a:buNone/>
              <a:defRPr sz="4409" b="1"/>
            </a:lvl5pPr>
            <a:lvl6pPr marL="6299987" indent="0">
              <a:buNone/>
              <a:defRPr sz="4409" b="1"/>
            </a:lvl6pPr>
            <a:lvl7pPr marL="7559985" indent="0">
              <a:buNone/>
              <a:defRPr sz="4409" b="1"/>
            </a:lvl7pPr>
            <a:lvl8pPr marL="8819982" indent="0">
              <a:buNone/>
              <a:defRPr sz="4409" b="1"/>
            </a:lvl8pPr>
            <a:lvl9pPr marL="10079980" indent="0">
              <a:buNone/>
              <a:defRPr sz="4409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35783" y="13149904"/>
            <a:ext cx="10660769" cy="19341529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757489" y="8824938"/>
            <a:ext cx="10713272" cy="4324966"/>
          </a:xfrm>
        </p:spPr>
        <p:txBody>
          <a:bodyPr anchor="b"/>
          <a:lstStyle>
            <a:lvl1pPr marL="0" indent="0">
              <a:buNone/>
              <a:defRPr sz="6614" b="1"/>
            </a:lvl1pPr>
            <a:lvl2pPr marL="1259997" indent="0">
              <a:buNone/>
              <a:defRPr sz="5512" b="1"/>
            </a:lvl2pPr>
            <a:lvl3pPr marL="2519995" indent="0">
              <a:buNone/>
              <a:defRPr sz="4961" b="1"/>
            </a:lvl3pPr>
            <a:lvl4pPr marL="3779992" indent="0">
              <a:buNone/>
              <a:defRPr sz="4409" b="1"/>
            </a:lvl4pPr>
            <a:lvl5pPr marL="5039990" indent="0">
              <a:buNone/>
              <a:defRPr sz="4409" b="1"/>
            </a:lvl5pPr>
            <a:lvl6pPr marL="6299987" indent="0">
              <a:buNone/>
              <a:defRPr sz="4409" b="1"/>
            </a:lvl6pPr>
            <a:lvl7pPr marL="7559985" indent="0">
              <a:buNone/>
              <a:defRPr sz="4409" b="1"/>
            </a:lvl7pPr>
            <a:lvl8pPr marL="8819982" indent="0">
              <a:buNone/>
              <a:defRPr sz="4409" b="1"/>
            </a:lvl8pPr>
            <a:lvl9pPr marL="10079980" indent="0">
              <a:buNone/>
              <a:defRPr sz="4409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757489" y="13149904"/>
            <a:ext cx="10713272" cy="19341529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51F1D-8D8E-4E78-93CF-2EBD5D12FECF}" type="datetimeFigureOut">
              <a:rPr lang="it-IT" smtClean="0"/>
              <a:t>31/08/2023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DFB9E-4B0E-4689-B243-9758CAE4D8A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024818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51F1D-8D8E-4E78-93CF-2EBD5D12FECF}" type="datetimeFigureOut">
              <a:rPr lang="it-IT" smtClean="0"/>
              <a:t>31/08/2023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DFB9E-4B0E-4689-B243-9758CAE4D8A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22515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51F1D-8D8E-4E78-93CF-2EBD5D12FECF}" type="datetimeFigureOut">
              <a:rPr lang="it-IT" smtClean="0"/>
              <a:t>31/08/2023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DFB9E-4B0E-4689-B243-9758CAE4D8A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50080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5780" y="2399982"/>
            <a:ext cx="8127648" cy="8399939"/>
          </a:xfrm>
        </p:spPr>
        <p:txBody>
          <a:bodyPr anchor="b"/>
          <a:lstStyle>
            <a:lvl1pPr>
              <a:defRPr sz="8819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13272" y="5183304"/>
            <a:ext cx="12757487" cy="25583147"/>
          </a:xfrm>
        </p:spPr>
        <p:txBody>
          <a:bodyPr/>
          <a:lstStyle>
            <a:lvl1pPr>
              <a:defRPr sz="8819"/>
            </a:lvl1pPr>
            <a:lvl2pPr>
              <a:defRPr sz="7717"/>
            </a:lvl2pPr>
            <a:lvl3pPr>
              <a:defRPr sz="6614"/>
            </a:lvl3pPr>
            <a:lvl4pPr>
              <a:defRPr sz="5512"/>
            </a:lvl4pPr>
            <a:lvl5pPr>
              <a:defRPr sz="5512"/>
            </a:lvl5pPr>
            <a:lvl6pPr>
              <a:defRPr sz="5512"/>
            </a:lvl6pPr>
            <a:lvl7pPr>
              <a:defRPr sz="5512"/>
            </a:lvl7pPr>
            <a:lvl8pPr>
              <a:defRPr sz="5512"/>
            </a:lvl8pPr>
            <a:lvl9pPr>
              <a:defRPr sz="5512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35780" y="10799922"/>
            <a:ext cx="8127648" cy="20008190"/>
          </a:xfrm>
        </p:spPr>
        <p:txBody>
          <a:bodyPr/>
          <a:lstStyle>
            <a:lvl1pPr marL="0" indent="0">
              <a:buNone/>
              <a:defRPr sz="4409"/>
            </a:lvl1pPr>
            <a:lvl2pPr marL="1259997" indent="0">
              <a:buNone/>
              <a:defRPr sz="3858"/>
            </a:lvl2pPr>
            <a:lvl3pPr marL="2519995" indent="0">
              <a:buNone/>
              <a:defRPr sz="3307"/>
            </a:lvl3pPr>
            <a:lvl4pPr marL="3779992" indent="0">
              <a:buNone/>
              <a:defRPr sz="2756"/>
            </a:lvl4pPr>
            <a:lvl5pPr marL="5039990" indent="0">
              <a:buNone/>
              <a:defRPr sz="2756"/>
            </a:lvl5pPr>
            <a:lvl6pPr marL="6299987" indent="0">
              <a:buNone/>
              <a:defRPr sz="2756"/>
            </a:lvl6pPr>
            <a:lvl7pPr marL="7559985" indent="0">
              <a:buNone/>
              <a:defRPr sz="2756"/>
            </a:lvl7pPr>
            <a:lvl8pPr marL="8819982" indent="0">
              <a:buNone/>
              <a:defRPr sz="2756"/>
            </a:lvl8pPr>
            <a:lvl9pPr marL="10079980" indent="0">
              <a:buNone/>
              <a:defRPr sz="2756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51F1D-8D8E-4E78-93CF-2EBD5D12FECF}" type="datetimeFigureOut">
              <a:rPr lang="it-IT" smtClean="0"/>
              <a:t>31/08/2023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DFB9E-4B0E-4689-B243-9758CAE4D8A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062210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32499" y="1916661"/>
            <a:ext cx="21734978" cy="69582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32499" y="9583264"/>
            <a:ext cx="21734978" cy="228415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732498" y="33366432"/>
            <a:ext cx="5669994" cy="191665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30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551F1D-8D8E-4E78-93CF-2EBD5D12FECF}" type="datetimeFigureOut">
              <a:rPr lang="it-IT" smtClean="0"/>
              <a:t>31/08/2023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347492" y="33366432"/>
            <a:ext cx="8504992" cy="191665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30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797483" y="33366432"/>
            <a:ext cx="5669994" cy="191665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30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4DFB9E-4B0E-4689-B243-9758CAE4D8A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840207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2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</p:sldLayoutIdLst>
  <p:txStyles>
    <p:titleStyle>
      <a:lvl1pPr algn="l" defTabSz="2519995" rtl="0" eaLnBrk="1" latinLnBrk="0" hangingPunct="1">
        <a:lnSpc>
          <a:spcPct val="90000"/>
        </a:lnSpc>
        <a:spcBef>
          <a:spcPct val="0"/>
        </a:spcBef>
        <a:buNone/>
        <a:defRPr sz="1212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29999" indent="-629999" algn="l" defTabSz="2519995" rtl="0" eaLnBrk="1" latinLnBrk="0" hangingPunct="1">
        <a:lnSpc>
          <a:spcPct val="90000"/>
        </a:lnSpc>
        <a:spcBef>
          <a:spcPts val="2756"/>
        </a:spcBef>
        <a:buFont typeface="Arial" panose="020B0604020202020204" pitchFamily="34" charset="0"/>
        <a:buChar char="•"/>
        <a:defRPr sz="7717" kern="1200">
          <a:solidFill>
            <a:schemeClr val="tx1"/>
          </a:solidFill>
          <a:latin typeface="+mn-lt"/>
          <a:ea typeface="+mn-ea"/>
          <a:cs typeface="+mn-cs"/>
        </a:defRPr>
      </a:lvl1pPr>
      <a:lvl2pPr marL="1889996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sz="6614" kern="1200">
          <a:solidFill>
            <a:schemeClr val="tx1"/>
          </a:solidFill>
          <a:latin typeface="+mn-lt"/>
          <a:ea typeface="+mn-ea"/>
          <a:cs typeface="+mn-cs"/>
        </a:defRPr>
      </a:lvl2pPr>
      <a:lvl3pPr marL="3149994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sz="5512" kern="1200">
          <a:solidFill>
            <a:schemeClr val="tx1"/>
          </a:solidFill>
          <a:latin typeface="+mn-lt"/>
          <a:ea typeface="+mn-ea"/>
          <a:cs typeface="+mn-cs"/>
        </a:defRPr>
      </a:lvl3pPr>
      <a:lvl4pPr marL="4409991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sz="4961" kern="1200">
          <a:solidFill>
            <a:schemeClr val="tx1"/>
          </a:solidFill>
          <a:latin typeface="+mn-lt"/>
          <a:ea typeface="+mn-ea"/>
          <a:cs typeface="+mn-cs"/>
        </a:defRPr>
      </a:lvl4pPr>
      <a:lvl5pPr marL="5669989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sz="4961" kern="1200">
          <a:solidFill>
            <a:schemeClr val="tx1"/>
          </a:solidFill>
          <a:latin typeface="+mn-lt"/>
          <a:ea typeface="+mn-ea"/>
          <a:cs typeface="+mn-cs"/>
        </a:defRPr>
      </a:lvl5pPr>
      <a:lvl6pPr marL="6929986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sz="4961" kern="1200">
          <a:solidFill>
            <a:schemeClr val="tx1"/>
          </a:solidFill>
          <a:latin typeface="+mn-lt"/>
          <a:ea typeface="+mn-ea"/>
          <a:cs typeface="+mn-cs"/>
        </a:defRPr>
      </a:lvl6pPr>
      <a:lvl7pPr marL="8189984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sz="4961" kern="1200">
          <a:solidFill>
            <a:schemeClr val="tx1"/>
          </a:solidFill>
          <a:latin typeface="+mn-lt"/>
          <a:ea typeface="+mn-ea"/>
          <a:cs typeface="+mn-cs"/>
        </a:defRPr>
      </a:lvl7pPr>
      <a:lvl8pPr marL="9449981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sz="4961" kern="1200">
          <a:solidFill>
            <a:schemeClr val="tx1"/>
          </a:solidFill>
          <a:latin typeface="+mn-lt"/>
          <a:ea typeface="+mn-ea"/>
          <a:cs typeface="+mn-cs"/>
        </a:defRPr>
      </a:lvl8pPr>
      <a:lvl9pPr marL="10709979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sz="496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1pPr>
      <a:lvl2pPr marL="1259997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2pPr>
      <a:lvl3pPr marL="2519995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3pPr>
      <a:lvl4pPr marL="3779992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4pPr>
      <a:lvl5pPr marL="5039990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5pPr>
      <a:lvl6pPr marL="6299987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6pPr>
      <a:lvl7pPr marL="7559985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7pPr>
      <a:lvl8pPr marL="8819982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8pPr>
      <a:lvl9pPr marL="10079980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2AF651E7-8871-4542-ABEE-450104FD812B}"/>
              </a:ext>
            </a:extLst>
          </p:cNvPr>
          <p:cNvSpPr txBox="1"/>
          <p:nvPr/>
        </p:nvSpPr>
        <p:spPr>
          <a:xfrm>
            <a:off x="903790" y="4608652"/>
            <a:ext cx="23251610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11000" b="1" i="0" dirty="0">
                <a:solidFill>
                  <a:srgbClr val="212529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Titolo: 60-100 punti</a:t>
            </a:r>
          </a:p>
          <a:p>
            <a:pPr algn="just"/>
            <a:r>
              <a:rPr lang="it-IT" sz="11000" b="1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it-IT" sz="110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1000" b="1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it-IT" sz="110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1000" b="1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dolor</a:t>
            </a:r>
            <a:r>
              <a:rPr lang="it-IT" sz="110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1000" b="1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sit</a:t>
            </a:r>
            <a:r>
              <a:rPr lang="it-IT" sz="110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1000" b="1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it-IT" sz="110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11000" b="1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it-IT" sz="110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1000" b="1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it-IT" sz="110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1000" b="1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it-IT" sz="110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it-IT" sz="1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F8793F4F-0862-42AF-8CEB-6872B45AB5C2}"/>
              </a:ext>
            </a:extLst>
          </p:cNvPr>
          <p:cNvSpPr txBox="1"/>
          <p:nvPr/>
        </p:nvSpPr>
        <p:spPr>
          <a:xfrm>
            <a:off x="903790" y="9982200"/>
            <a:ext cx="2297221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000" b="0" i="1" dirty="0">
                <a:solidFill>
                  <a:srgbClr val="212529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Autori: 30-40 punti</a:t>
            </a:r>
          </a:p>
          <a:p>
            <a:pPr algn="just"/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Nunc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bibendum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tincidunt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est in tempus.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Vestibulum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ultricies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pretium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mi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nec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maximus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Donec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eros ut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justo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tempus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laoreet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Nullam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et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mattis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massa.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Donec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nulla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lectus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aliquet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congue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fermentum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dignissim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sit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turpis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Donec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mollis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porttitor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volutpat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porta.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vehicula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blandit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ante et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malesuada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908F4942-99AE-46BD-B369-A7346F28864F}"/>
              </a:ext>
            </a:extLst>
          </p:cNvPr>
          <p:cNvSpPr txBox="1"/>
          <p:nvPr/>
        </p:nvSpPr>
        <p:spPr>
          <a:xfrm>
            <a:off x="903790" y="16123801"/>
            <a:ext cx="11110410" cy="1449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2400" b="0" i="0" dirty="0">
                <a:solidFill>
                  <a:srgbClr val="212529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Testo: 16-24 punti</a:t>
            </a:r>
          </a:p>
          <a:p>
            <a:pPr algn="just"/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Phasellus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congue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diam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ligula, et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commodo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ex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congue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Fusce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lacinia nunc in urna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facilisis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eleifend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id vitae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mauris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In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mollis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ullamcorper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interdum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Sed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dui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venenatis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id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vehicula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sed, molestie id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dolor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Curabitur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id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libero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venenatis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gravida.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scelerisque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hendrerit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lacinia. Sed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varius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quam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dapibus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placerat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dui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arcu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ultricies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lacus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placerat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laoreet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erat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Vivamus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iaculis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id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diam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mattis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tortor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cursus.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Mauris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lacus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scelerisque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et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tempor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lacinia,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aliquet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sodales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Integer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semper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cursus nunc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bibendum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vitae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finibus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sapien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tempor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aliquet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tortor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lacinia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tristique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In id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rhoncus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sapien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viverra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lacus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Vivamus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elementum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tempus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eu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molestie.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Suspendisse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iaculis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pulvinar odio sed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interdum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Nulla porta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fringilla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magna id gravida.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Suspendisse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/>
            <a:endParaRPr lang="it-IT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Phasellus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massa non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posuere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faucibus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Vestibulum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ante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primis in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faucibus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orci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luctus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et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ultrices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posuere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cubilia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curae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dapibus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eros a eros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consequat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facilisis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Suspendisse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potenti. Ut sed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quam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dolor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mauris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viverra sed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id,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lobortis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porttitor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Quisque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consequat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faucibus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magna, ut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orci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scelerisque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sed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fermentum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augue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Nulla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facilisi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Maecenas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ultrices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vitae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aliquet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Duis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nisi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mi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dignissim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tincidunt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In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pellentesque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metus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vitae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semper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rhoncus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vitae. Sed vitae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tortor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ut ligula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feugiat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lectus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In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luctus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eros.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Suspendisse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arcu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lacus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in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lobortis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felis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malesuada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sed.</a:t>
            </a:r>
          </a:p>
          <a:p>
            <a:pPr algn="just"/>
            <a:endParaRPr lang="it-IT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Class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aptent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taciti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sociosqu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ad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litora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torquent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per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conubia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nostra, per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inceptos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himenaeos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Duis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nisi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nunc,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laoreet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mattis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vitae,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blandit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est.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Praesent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ut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Praesent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tempus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placerat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justo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condimentum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sapien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Maecenas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sagittis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magna non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euismod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finibus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mattis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Curabitur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bibendum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facilisis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tortor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lobortis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Proin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tincidunt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commodo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nisi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eu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facilisis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metus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semper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Donec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tincidunt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ante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mollis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mi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egestas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Ut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urna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sollicitudin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lacinia est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mollis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id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luctus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in,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ultricies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urna.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Fusce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est orci.</a:t>
            </a:r>
          </a:p>
          <a:p>
            <a:pPr algn="just"/>
            <a:endParaRPr lang="it-IT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Suspendisse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tellus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in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augue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sodales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dapibus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Etiam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feugiat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sollicitudin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odio non, molestie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augue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Nunc 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nisi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ut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velit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volutpat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egestas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Pellentesque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fringilla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odio,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eu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eleifend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lectus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ultricies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Cras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eleifend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bibendum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interdum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Vivamus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vulputate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nulla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quam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nunc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facilisis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Proin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non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fermentum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turpis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Donec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malesuada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posuere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placerat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diam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lobortis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quis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8806F3CE-733A-4507-92C7-3D4D9E04823F}"/>
              </a:ext>
            </a:extLst>
          </p:cNvPr>
          <p:cNvSpPr txBox="1"/>
          <p:nvPr/>
        </p:nvSpPr>
        <p:spPr>
          <a:xfrm>
            <a:off x="12765590" y="16123801"/>
            <a:ext cx="11110410" cy="1449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2400" b="0" i="0" dirty="0">
                <a:solidFill>
                  <a:srgbClr val="212529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Testo: 16-24 punti</a:t>
            </a:r>
          </a:p>
          <a:p>
            <a:pPr algn="just"/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Phasellus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congue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diam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ligula, et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commodo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ex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congue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Fusce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lacinia nunc in urna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facilisis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eleifend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id vitae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mauris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In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mollis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ullamcorper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interdum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Sed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dui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venenatis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id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vehicula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sed, molestie id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dolor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Curabitur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id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libero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venenatis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gravida.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scelerisque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hendrerit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lacinia. Sed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varius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quam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dapibus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placerat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dui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arcu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ultricies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lacus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placerat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laoreet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erat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Vivamus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iaculis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id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diam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mattis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tortor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cursus.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Mauris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lacus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scelerisque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et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tempor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lacinia,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aliquet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sodales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Integer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semper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cursus nunc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bibendum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vitae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finibus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sapien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tempor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aliquet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tortor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lacinia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tristique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In id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rhoncus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sapien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viverra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lacus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Vivamus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elementum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tempus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eu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molestie.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Suspendisse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iaculis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pulvinar odio sed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interdum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Nulla porta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fringilla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magna id gravida.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Suspendisse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/>
            <a:endParaRPr lang="it-IT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Phasellus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massa non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posuere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faucibus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Vestibulum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ante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primis in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faucibus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orci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luctus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et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ultrices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posuere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cubilia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curae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dapibus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eros a eros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consequat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facilisis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Suspendisse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potenti. Ut sed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quam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dolor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mauris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viverra sed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id,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lobortis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porttitor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Quisque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consequat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faucibus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magna, ut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orci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scelerisque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sed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fermentum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augue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Nulla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facilisi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Maecenas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ultrices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vitae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aliquet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Duis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nisi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mi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dignissim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tincidunt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In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pellentesque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metus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vitae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semper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rhoncus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vitae. Sed vitae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tortor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ut ligula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feugiat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lectus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In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luctus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eros.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Suspendisse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arcu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lacus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in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lobortis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felis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malesuada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sed.</a:t>
            </a:r>
          </a:p>
          <a:p>
            <a:pPr algn="just"/>
            <a:endParaRPr lang="it-IT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Class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aptent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taciti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sociosqu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ad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litora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torquent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per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conubia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nostra, per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inceptos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himenaeos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Duis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nisi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nunc,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laoreet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mattis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vitae,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blandit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est.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Praesent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ut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Praesent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tempus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placerat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justo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condimentum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sapien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Maecenas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sagittis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magna non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euismod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finibus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mattis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Curabitur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bibendum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facilisis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tortor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lobortis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Proin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tincidunt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commodo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nisi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eu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facilisis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metus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semper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Donec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tincidunt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ante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mollis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mi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egestas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Ut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urna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sollicitudin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lacinia est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mollis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id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luctus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in,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ultricies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urna.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Fusce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est orci.</a:t>
            </a:r>
          </a:p>
          <a:p>
            <a:pPr algn="just"/>
            <a:endParaRPr lang="it-IT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Suspendisse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tellus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in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augue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sodales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dapibus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Etiam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feugiat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sollicitudin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odio non, molestie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augue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Nunc 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nisi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ut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velit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volutpat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egestas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Pellentesque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fringilla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odio,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eu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eleifend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lectus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ultricies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Cras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eleifend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bibendum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interdum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Vivamus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vulputate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nulla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quam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nunc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facilisis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Proin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non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fermentum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turpis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Donec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malesuada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posuere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placerat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diam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lobortis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quis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94AB1F2E-F0FB-4C1A-B699-713DF64A955E}"/>
              </a:ext>
            </a:extLst>
          </p:cNvPr>
          <p:cNvSpPr txBox="1"/>
          <p:nvPr/>
        </p:nvSpPr>
        <p:spPr>
          <a:xfrm>
            <a:off x="954590" y="13385800"/>
            <a:ext cx="2297221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3000" b="0" i="0" dirty="0">
                <a:solidFill>
                  <a:srgbClr val="212529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Affiliazioni: 20-40 punti</a:t>
            </a:r>
          </a:p>
          <a:p>
            <a:pPr algn="just"/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dolor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sit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Vestibulum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purus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neque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ultricies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pretium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blandit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id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neque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Integer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vel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eleifend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tortor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. Nunc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bibendum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tincidunt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est in tempus.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Vestibulum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ultricies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pretium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mi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nec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maximus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Donec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eros ut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justo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tempus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laoreet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Nullam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et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mattis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massa.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Donec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nulla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lectus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aliquet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congue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fermentum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dignissim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sit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turpis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Donec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mollis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porttitor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volutpat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porta.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vehicula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blandit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ante et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malesuada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F3AAD776-9E16-4926-94BB-8471B460F310}"/>
              </a:ext>
            </a:extLst>
          </p:cNvPr>
          <p:cNvSpPr txBox="1"/>
          <p:nvPr/>
        </p:nvSpPr>
        <p:spPr>
          <a:xfrm>
            <a:off x="903790" y="31966277"/>
            <a:ext cx="2297221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Reference bibliografiche 14-16 ‘unti</a:t>
            </a:r>
          </a:p>
          <a:p>
            <a:pPr algn="just"/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Phasellus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congue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diam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ligula, et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commodo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ex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congue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ac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Fusce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lacinia nunc in urna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facilisis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eleifend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id vitae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mauris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. In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mollis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ullamcorper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interdum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. Sed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dui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venenatis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id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vehicula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sed, molestie id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dolor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Curabitur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id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neque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libero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venenatis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gravida.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Nam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scelerisque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hendrerit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lacinia. Sed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varius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quam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dapibus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placerat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dui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arcu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ultricies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lacus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placerat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laoreet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neque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erat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Vivamus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iaculis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nisl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id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diam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mattis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tortor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cursus.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Mauris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lacus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scelerisque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et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tempor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lacinia,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aliquet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sodales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Integer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semper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cursus nunc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bibendum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, vitae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finibus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sapien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tempor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Nam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aliquet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ac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tortor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lacinia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tristique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. In id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rhoncus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sapien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ac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viverra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lacus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Vivamus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elementum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tempus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eu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molestie.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Suspendisse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iaculis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pulvinar odio sed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interdum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. Nulla porta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fringilla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magna id gravida.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Suspendisse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vel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799347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</TotalTime>
  <Words>1276</Words>
  <Application>Microsoft Office PowerPoint</Application>
  <PresentationFormat>Personalizzato</PresentationFormat>
  <Paragraphs>24</Paragraphs>
  <Slides>1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di Office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Stefano Marnati</dc:creator>
  <cp:lastModifiedBy>s.marnati@me.com</cp:lastModifiedBy>
  <cp:revision>9</cp:revision>
  <dcterms:created xsi:type="dcterms:W3CDTF">2021-10-22T10:51:44Z</dcterms:created>
  <dcterms:modified xsi:type="dcterms:W3CDTF">2023-08-31T10:50:39Z</dcterms:modified>
</cp:coreProperties>
</file>